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6" r:id="rId5"/>
    <p:sldId id="274" r:id="rId6"/>
    <p:sldId id="267" r:id="rId7"/>
    <p:sldId id="261" r:id="rId8"/>
    <p:sldId id="260" r:id="rId9"/>
    <p:sldId id="262" r:id="rId10"/>
    <p:sldId id="264" r:id="rId11"/>
    <p:sldId id="272" r:id="rId12"/>
    <p:sldId id="263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A217-2748-4FD8-8348-38A5F1EB485B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3160B-C431-4DD1-8663-9B1A960BA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01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F8DE-51B7-4414-9DF7-072351FCB4C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9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0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1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0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1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1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92B5-F3E9-428D-9308-D3326C778C7E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9C7F-430E-482D-8641-12DC14C77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" y="-33568"/>
            <a:ext cx="9144000" cy="68580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59632" y="1500174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«Ознакомление дошкольников с книжной графикой»</a:t>
            </a:r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8627" y="785794"/>
            <a:ext cx="13787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</a:t>
            </a:r>
            <a:endParaRPr lang="ru-RU" sz="44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3643314"/>
            <a:ext cx="8429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уголки и оформление\кошки\22.11.15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6102"/>
            <a:ext cx="9144000" cy="2214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643314"/>
            <a:ext cx="8606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i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Воспитатели: Комарова Е.В.</a:t>
            </a:r>
          </a:p>
          <a:p>
            <a:pPr algn="ctr"/>
            <a:r>
              <a:rPr lang="ru-RU" sz="24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Николаева Т. С.</a:t>
            </a:r>
            <a:endParaRPr lang="ru-RU" sz="24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00636"/>
            <a:ext cx="1500198" cy="1382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7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328"/>
    </mc:Choice>
    <mc:Fallback xmlns="">
      <p:transition spd="slow" advClick="0" advTm="293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708" y="404664"/>
            <a:ext cx="2578225" cy="237626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12668"/>
          <a:stretch/>
        </p:blipFill>
        <p:spPr>
          <a:xfrm>
            <a:off x="1331640" y="118322"/>
            <a:ext cx="4047084" cy="287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3779"/>
          <a:stretch/>
        </p:blipFill>
        <p:spPr>
          <a:xfrm>
            <a:off x="827584" y="2996952"/>
            <a:ext cx="7740352" cy="369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6805" r="15152"/>
          <a:stretch/>
        </p:blipFill>
        <p:spPr>
          <a:xfrm>
            <a:off x="315262" y="260648"/>
            <a:ext cx="830737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r="10302"/>
          <a:stretch/>
        </p:blipFill>
        <p:spPr>
          <a:xfrm>
            <a:off x="135810" y="277328"/>
            <a:ext cx="4139239" cy="315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r="14243" b="7074"/>
          <a:stretch/>
        </p:blipFill>
        <p:spPr>
          <a:xfrm>
            <a:off x="4275049" y="116632"/>
            <a:ext cx="4849091" cy="478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r="15000" b="7612"/>
          <a:stretch/>
        </p:blipFill>
        <p:spPr>
          <a:xfrm>
            <a:off x="273224" y="3551178"/>
            <a:ext cx="4001825" cy="314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6136" y="4881281"/>
            <a:ext cx="1627701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645024"/>
            <a:ext cx="2737736" cy="2523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9592" y="714356"/>
            <a:ext cx="7704856" cy="350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     ЦЕЛЬ: Ознакомление дошкольников с книжной графикой.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noProof="0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Формировать у детей знания о книжной иллюстрации, труде художников- иллюстраторов и их творческой манере.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noProof="0" dirty="0" smtClean="0">
                <a:solidFill>
                  <a:schemeClr val="tx2">
                    <a:lumMod val="75000"/>
                  </a:schemeClr>
                </a:solidFill>
              </a:rPr>
              <a:t>2. Развитие связной речи через формирование познавательного интереса детей к книге и книжной графике. Обогатить изобразительный опыт детей новыми графическими образами и способами изображения.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3. Воспитывать интерес детей к творчеству художников иллюстраторов.</a:t>
            </a:r>
            <a:endParaRPr lang="ru-RU" sz="2400" b="1" i="1" noProof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4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4486" y="5072074"/>
            <a:ext cx="1643074" cy="15143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83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484"/>
    </mc:Choice>
    <mc:Fallback xmlns="">
      <p:transition spd="slow" advClick="0" advTm="454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1" y="476672"/>
            <a:ext cx="2046241" cy="188595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2536"/>
          <a:stretch/>
        </p:blipFill>
        <p:spPr>
          <a:xfrm>
            <a:off x="179512" y="188640"/>
            <a:ext cx="4916923" cy="578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"/>
          <a:stretch/>
        </p:blipFill>
        <p:spPr>
          <a:xfrm>
            <a:off x="3779912" y="2564903"/>
            <a:ext cx="5288613" cy="362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5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13" name="Picture 2" descr="G:\уголки и оформление\кошки\22.11.15\1.png"/>
          <p:cNvPicPr>
            <a:picLocks noChangeAspect="1" noChangeArrowheads="1"/>
          </p:cNvPicPr>
          <p:nvPr/>
        </p:nvPicPr>
        <p:blipFill rotWithShape="1">
          <a:blip r:embed="rId4"/>
          <a:srcRect l="1364" r="2273"/>
          <a:stretch/>
        </p:blipFill>
        <p:spPr bwMode="auto">
          <a:xfrm>
            <a:off x="0" y="908720"/>
            <a:ext cx="9036496" cy="5949281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714355"/>
            <a:ext cx="9036496" cy="431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Планируемые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результаты: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baseline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="1" i="1" baseline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Обладают эмоциональностью, самостоятельностью, ответственностью и творческой активностью.</a:t>
            </a:r>
            <a:endParaRPr lang="ru-RU" sz="3600" b="1" i="1" baseline="0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4355167"/>
            <a:ext cx="2420912" cy="22312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28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484"/>
    </mc:Choice>
    <mc:Fallback xmlns="">
      <p:transition spd="slow" advClick="0" advTm="4548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6204"/>
            <a:ext cx="9144000" cy="6858001"/>
          </a:xfrm>
          <a:prstGeom prst="rect">
            <a:avLst/>
          </a:prstGeom>
          <a:noFill/>
        </p:spPr>
      </p:pic>
      <p:pic>
        <p:nvPicPr>
          <p:cNvPr id="10" name="Picture 4" descr="G:\уголки и оформление\Всё для оформления\клипатры\owl-read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5288606"/>
            <a:ext cx="1498105" cy="1380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633" y="0"/>
            <a:ext cx="90463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Неделя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Беседа: «Творчество художника-иллюстратора Ю.А. Васнецова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Ю. Васнецова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сказки Л. Толстого «Три медведя» (иллюстратор Ю. Васнецов)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по мотивам сказки «Три медведя»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К/модельная деятельность «Сказочные животные» Ю. Васнецова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«Сказочные избушки»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Неделя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Беседа: Творчество художника-иллюстратора Е.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Е.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худ/литературы «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Волчишко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 зайчат, Кошка Маруська, и др.»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«Звери в зоопарке»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К/модельная деятельность «Изготовление животных» в технике Оригами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в технике Торцевание «птичий двор»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произведению Е.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жёсткой полусухой кистью «Животные Е.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13940" b="1961"/>
          <a:stretch/>
        </p:blipFill>
        <p:spPr>
          <a:xfrm>
            <a:off x="269954" y="387327"/>
            <a:ext cx="8604092" cy="60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8485"/>
          <a:stretch/>
        </p:blipFill>
        <p:spPr>
          <a:xfrm>
            <a:off x="266674" y="260648"/>
            <a:ext cx="859864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8889" b="8316"/>
          <a:stretch/>
        </p:blipFill>
        <p:spPr>
          <a:xfrm>
            <a:off x="248664" y="141218"/>
            <a:ext cx="43233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0" r="3672" b="28816"/>
          <a:stretch/>
        </p:blipFill>
        <p:spPr>
          <a:xfrm>
            <a:off x="248665" y="3453586"/>
            <a:ext cx="4323336" cy="279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6164"/>
          <a:stretch/>
        </p:blipFill>
        <p:spPr>
          <a:xfrm>
            <a:off x="4594856" y="660809"/>
            <a:ext cx="4252628" cy="516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5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голки и оформление\кошки\22.11.15\0_31f30_759d259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4" b="22145"/>
          <a:stretch/>
        </p:blipFill>
        <p:spPr>
          <a:xfrm>
            <a:off x="13855" y="256310"/>
            <a:ext cx="9144000" cy="317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8" b="17301"/>
          <a:stretch/>
        </p:blipFill>
        <p:spPr>
          <a:xfrm>
            <a:off x="22061" y="3573016"/>
            <a:ext cx="9144000" cy="285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860"/>
    </mc:Choice>
    <mc:Fallback xmlns="">
      <p:transition spd="slow" advClick="0" advTm="2086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234</Words>
  <Application>Microsoft Office PowerPoint</Application>
  <PresentationFormat>Экран (4:3)</PresentationFormat>
  <Paragraphs>51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23</cp:revision>
  <dcterms:created xsi:type="dcterms:W3CDTF">2018-12-17T05:54:33Z</dcterms:created>
  <dcterms:modified xsi:type="dcterms:W3CDTF">2018-12-18T05:53:50Z</dcterms:modified>
</cp:coreProperties>
</file>